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6" autoAdjust="0"/>
    <p:restoredTop sz="94660"/>
  </p:normalViewPr>
  <p:slideViewPr>
    <p:cSldViewPr snapToGrid="0">
      <p:cViewPr varScale="1">
        <p:scale>
          <a:sx n="87" d="100"/>
          <a:sy n="87" d="100"/>
        </p:scale>
        <p:origin x="3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E56B1-5951-42C3-AD40-CB98A147E144}" type="datetimeFigureOut">
              <a:rPr lang="es-US" smtClean="0"/>
              <a:t>7/7/2020</a:t>
            </a:fld>
            <a:endParaRPr lang="es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8073F-7F0E-47A2-BF8A-A59A0BF5D92F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0233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FD7E1-8B93-443E-B2F8-F4F7A2315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243DE-2636-49CD-9E63-AAD2409F0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76E4-FDB2-4A79-8F8D-375806F71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BC88-66FB-49C0-9C39-DFBF0E90A381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0E586-17FA-4285-814F-55A3FA4F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2460F-BB6E-427C-8D2E-739871CB8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0766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8596E-0462-483C-BE54-CF356177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7EC305-3F64-4B6B-A498-1EEC0857E3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515CB-950A-4B31-931A-58FA45B7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B8FFE-F39C-4AF1-BB0A-428CACB2685F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D3BE4-6D92-48C7-8F03-B36A85750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A0EF9-8B5D-4119-A885-A18F021A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2278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FFF410-B997-4C65-834A-BCF0885F35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B7E6E2-3BBA-4A77-992C-8FE8D9EF1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5BFED-C571-4D39-A61A-C584416AE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DFC53-43DD-4A93-B654-44BC550096F5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57EC6-6A71-4580-B793-26A90EDF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6B421-1D7E-4268-8445-AD81482BF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21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7F42-2CAB-4E23-A882-6D3AF8881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E201B-9D8A-46CE-9340-169A0482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B586-5876-4D7F-825B-4ED7AEC2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D62AB-2308-4A1A-85D8-101906906DB6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52AD2-E118-4208-96A8-77FB48B2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795E6-9FF8-4C12-8ACF-8D65FAD4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697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55C04-3C96-4D2F-8B9C-59D88B6BF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5B575-D177-4D42-B557-5857295E3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6BBBE-47FD-45AF-8067-87487A10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D5D25-934E-4D99-BF06-573A44B717C6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11B97-4CE2-4BC0-9544-143BB6F6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862C0-6385-425C-B3A4-659EB323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305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06BD-CC25-4212-BF7E-29E82735A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9AFF2-86C9-49DA-A9D6-B52B5F9AD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8B03B3-B6F2-4C7C-A61D-53DE1611E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0862EF-B72C-41B9-B0C4-453E6E6C3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EEDF8-58AE-4CB9-A7D4-60C8B55456F5}" type="datetime1">
              <a:rPr lang="es-MX" smtClean="0"/>
              <a:t>07/07/2020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53F67C-5900-4FF9-8077-A188400C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8F503-622C-4211-8587-B4D35EB5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88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D07E-2CE1-46C5-8224-EE99D4EEE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997301-C139-4D09-978C-5C94A4891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9E4834-77F1-4D0A-9CEE-2FD22407C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305A4-2039-4E8F-8126-2F5FD243B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E01866-9555-436A-80C4-ADF6A6142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DD6E9F-4C19-48DC-994C-8C8EF6585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9351-B521-49A7-9113-6D0708B53CDC}" type="datetime1">
              <a:rPr lang="es-MX" smtClean="0"/>
              <a:t>07/07/2020</a:t>
            </a:fld>
            <a:endParaRPr lang="es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9F0DA-636B-4570-BB3A-7E14E17E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6C0B8F-0CF2-4980-9469-D9AB983EF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98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EAFB-3146-4147-8433-3B596DAC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3E118-7763-4857-9A80-A796DDE93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8CFA0-0EF0-4080-BB16-A450B5089A96}" type="datetime1">
              <a:rPr lang="es-MX" smtClean="0"/>
              <a:t>07/07/2020</a:t>
            </a:fld>
            <a:endParaRPr lang="es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BFFC4-41F0-40A8-A18E-43CB7FEF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170B25-B419-4308-8B36-43AF6497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812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20397F-93B3-4541-A674-AA5EBC831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77FC5-EE36-4B91-A614-5517521DD6A7}" type="datetime1">
              <a:rPr lang="es-MX" smtClean="0"/>
              <a:t>07/07/2020</a:t>
            </a:fld>
            <a:endParaRPr lang="es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5AC632-FF22-4B3E-8E6B-9C1CAC48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F2E6B-FF2F-4DB1-84BB-95A1AE6BD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5100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DB610-89CE-4BB3-B251-C472D556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FDFD7-A85C-4C11-8AB6-D0B039F62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880E5-4808-4CFE-A0E9-6D1E09DDD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8A7623-6430-4E22-B037-D7E0CB6E7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9431-1BC1-4D1C-B998-D25E56676FC9}" type="datetime1">
              <a:rPr lang="es-MX" smtClean="0"/>
              <a:t>07/07/2020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550E5-29AF-419F-9427-52D4C5FE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85EC9-BDB4-4BFC-8C52-4BEFC9308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6822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6A02-BA65-451F-A12C-D2F7B8BB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64C389-837D-4651-8F69-F40174FFF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AE7D4-1A42-4035-BF92-8D29878FB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C38FF-12B7-4D78-B9EF-73FDC8BBC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3F13B-B7F0-4E89-944B-8C9AB4C1A602}" type="datetime1">
              <a:rPr lang="es-MX" smtClean="0"/>
              <a:t>07/07/2020</a:t>
            </a:fld>
            <a:endParaRPr lang="es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904A7-BF64-4ACA-835D-7BB61AB5C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0E58C-B626-43F3-A19F-2E677124B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16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DD2B0B-A642-4858-9391-61EDBD3BC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5B24B-332A-4653-BE03-19B8FED32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6DD95-D56B-4E06-9860-0DECCE161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C4468-AFFC-4F48-824B-075C1966B8E7}" type="datetime1">
              <a:rPr lang="es-MX" smtClean="0"/>
              <a:t>07/07/2020</a:t>
            </a:fld>
            <a:endParaRPr lang="es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701AA-69F0-4BD9-B4BE-DAD9FF695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B7A40-1C38-438C-AB22-BC654EECA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B628C-62A5-450E-97B6-4157791087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10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DE420-D5A0-48C6-8199-E9D62082C0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450" y="387350"/>
            <a:ext cx="9144000" cy="900113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1 TESALONISENSES 4:13-18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F91C5-6A9D-4C64-A4A1-59720404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20" y="1489710"/>
            <a:ext cx="11296650" cy="4279899"/>
          </a:xfrm>
        </p:spPr>
        <p:txBody>
          <a:bodyPr>
            <a:normAutofit/>
          </a:bodyPr>
          <a:lstStyle/>
          <a:p>
            <a:r>
              <a:rPr lang="es-MX" sz="7200" dirty="0">
                <a:latin typeface="Arial Black" panose="020B0A04020102020204" pitchFamily="34" charset="0"/>
              </a:rPr>
              <a:t>¿Doctrina del Rapto o </a:t>
            </a:r>
          </a:p>
          <a:p>
            <a:r>
              <a:rPr lang="es-MX" sz="7200" dirty="0">
                <a:latin typeface="Arial Black" panose="020B0A04020102020204" pitchFamily="34" charset="0"/>
              </a:rPr>
              <a:t>Consuelo Sobre los que Durmieron en Cristo?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6684A6-D33B-4B8F-B777-376FC1144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7CB7272-2DAD-4953-94D7-A02CCB9D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9759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89B98-B2D1-4F7A-B32C-699C0F17B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/>
              <a:t>1 TESALONISENSES 4:13-18</a:t>
            </a:r>
            <a:endParaRPr lang="es-MX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1E50C-9D5E-4B5F-BEF0-FFEEB696D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800" b="1" baseline="30000" dirty="0">
                <a:latin typeface="Arial Black" panose="020B0A04020102020204" pitchFamily="34" charset="0"/>
              </a:rPr>
              <a:t>13 </a:t>
            </a:r>
            <a:r>
              <a:rPr lang="es-ES" sz="4800" dirty="0">
                <a:latin typeface="Arial Black" panose="020B0A04020102020204" pitchFamily="34" charset="0"/>
              </a:rPr>
              <a:t>Tampoco queremos, hermanos, que ignoréis acerca de los que duermen, para que no os entristezcáis como los otros que no tienen esperanza.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8C4359-AA6C-4837-9C4F-1C47C7F68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0AC7CD0-3C2F-4D6F-A459-60C81DF0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85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ADE17-A664-4A77-B644-EAA6EC72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 TESALONISENSES 4:13-18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9FDED-CD95-41BB-BDF5-AA04C7BB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s-ES" sz="4800" b="1" baseline="30000" dirty="0">
                <a:latin typeface="Arial Black" panose="020B0A04020102020204" pitchFamily="34" charset="0"/>
              </a:rPr>
              <a:t>14 </a:t>
            </a:r>
            <a:r>
              <a:rPr lang="es-ES" sz="4800" dirty="0">
                <a:latin typeface="Arial Black" panose="020B0A04020102020204" pitchFamily="34" charset="0"/>
              </a:rPr>
              <a:t>Porque si creemos que Jesús murió y resucitó, así también traerá Dios con Jesús a los que durmieron en él.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D36CEC-EE44-453B-8638-2198DD20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36BCB6-EB56-4993-A412-417A00F5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865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371A3-D163-40CA-AE66-481AA565F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 TESALONISENSES 4:13-18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25A68-881B-445D-8BD6-12FE4DEAA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4800" b="1" baseline="30000" dirty="0">
                <a:latin typeface="Arial Black" panose="020B0A04020102020204" pitchFamily="34" charset="0"/>
              </a:rPr>
              <a:t>15 </a:t>
            </a:r>
            <a:r>
              <a:rPr lang="es-ES" sz="4800" dirty="0">
                <a:latin typeface="Arial Black" panose="020B0A04020102020204" pitchFamily="34" charset="0"/>
              </a:rPr>
              <a:t>Por lo cual os decimos esto en palabra del Señor: que nosotros que vivimos, que habremos quedado hasta la venida del Señor, no precederemos a los que durmieron.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723DB9B-1FB3-460D-83FF-53E604C36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7B1C9A-74B8-49B0-A982-0323DF78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9015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83C07-1331-41FF-8802-96A7C9DA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 TESALONISENSES 4:13-18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8F085-8D5A-4BC4-96BB-48DFB0ED5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800" b="1" baseline="30000" dirty="0">
                <a:latin typeface="Arial Black" panose="020B0A04020102020204" pitchFamily="34" charset="0"/>
              </a:rPr>
              <a:t>16 </a:t>
            </a:r>
            <a:r>
              <a:rPr lang="es-ES" sz="4800" dirty="0">
                <a:latin typeface="Arial Black" panose="020B0A04020102020204" pitchFamily="34" charset="0"/>
              </a:rPr>
              <a:t>Porque el Señor mismo con voz de mando, con voz de arcángel, y con trompeta de Dios, descenderá del cielo; y los muertos en Cristo resucitarán primero.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356EE4-97C0-4535-AFEB-4A514140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6F580C-682F-48E5-BC53-2E3CBA1B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52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69ACD-857C-4929-820F-A12C93A1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 TESALONISENSES 4:13-18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2CC69-C679-4E96-9A3C-C6D34767E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400" b="1" baseline="30000" dirty="0">
                <a:latin typeface="Arial Black" panose="020B0A04020102020204" pitchFamily="34" charset="0"/>
              </a:rPr>
              <a:t>17 </a:t>
            </a:r>
            <a:r>
              <a:rPr lang="es-ES" sz="4400" dirty="0">
                <a:latin typeface="Arial Black" panose="020B0A04020102020204" pitchFamily="34" charset="0"/>
              </a:rPr>
              <a:t>Luego nosotros los que vivimos, los que hayamos quedado, seremos arrebatados juntamente con ellos en las nubes para recibir al Señor en el aire, y así estaremos siempre con el Señor</a:t>
            </a:r>
            <a:r>
              <a:rPr lang="es-ES" dirty="0"/>
              <a:t>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988FAA1-909E-4C5D-8D14-5855910C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F04B07-D7C9-412B-9A22-F46E044C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7400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9308-B808-46C5-A33F-1B6EE24FB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1 TESALONISENSES 4:13-18</a:t>
            </a:r>
            <a:endParaRPr lang="es-MX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255E3-B535-4045-B088-0CB946644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1587"/>
            <a:ext cx="10515600" cy="1774825"/>
          </a:xfrm>
        </p:spPr>
        <p:txBody>
          <a:bodyPr/>
          <a:lstStyle/>
          <a:p>
            <a:r>
              <a:rPr lang="es-ES" sz="4400" b="1" baseline="30000" dirty="0">
                <a:latin typeface="Arial Black" panose="020B0A04020102020204" pitchFamily="34" charset="0"/>
              </a:rPr>
              <a:t>18 </a:t>
            </a:r>
            <a:r>
              <a:rPr lang="es-ES" sz="4400" dirty="0">
                <a:latin typeface="Arial Black" panose="020B0A04020102020204" pitchFamily="34" charset="0"/>
              </a:rPr>
              <a:t>Por tanto, alentaos los unos a los otros con estas palabras.</a:t>
            </a:r>
          </a:p>
          <a:p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794FA8-D96C-4A9B-B8D7-178C7CF4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115DAF-D169-4B29-8CAF-C7DAB02F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628C-62A5-450E-97B6-41577910876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775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207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1 TESALONISENSES 4:13-18</vt:lpstr>
      <vt:lpstr>1 TESALONISENSES 4:13-18</vt:lpstr>
      <vt:lpstr>1 TESALONISENSES 4:13-18</vt:lpstr>
      <vt:lpstr>1 TESALONISENSES 4:13-18</vt:lpstr>
      <vt:lpstr>1 TESALONISENSES 4:13-18</vt:lpstr>
      <vt:lpstr>1 TESALONISENSES 4:13-18</vt:lpstr>
      <vt:lpstr>1 TESALONISENSES 4:13-18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TESALONISENSES 4:13-19</dc:title>
  <dc:creator>Andres Pong</dc:creator>
  <cp:lastModifiedBy>ADMINISTRADOR MTZ</cp:lastModifiedBy>
  <cp:revision>4</cp:revision>
  <dcterms:created xsi:type="dcterms:W3CDTF">2020-07-07T22:10:23Z</dcterms:created>
  <dcterms:modified xsi:type="dcterms:W3CDTF">2020-07-07T23:59:17Z</dcterms:modified>
</cp:coreProperties>
</file>